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5"/>
  </p:notesMasterIdLst>
  <p:sldIdLst>
    <p:sldId id="256" r:id="rId3"/>
    <p:sldId id="257" r:id="rId4"/>
    <p:sldId id="258" r:id="rId5"/>
    <p:sldId id="274" r:id="rId6"/>
    <p:sldId id="2145706266" r:id="rId7"/>
    <p:sldId id="2145706270" r:id="rId8"/>
    <p:sldId id="2145706269" r:id="rId9"/>
    <p:sldId id="2145706271" r:id="rId10"/>
    <p:sldId id="2145706267" r:id="rId11"/>
    <p:sldId id="2145706265" r:id="rId12"/>
    <p:sldId id="2145706268" r:id="rId13"/>
    <p:sldId id="27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7"/>
  </p:normalViewPr>
  <p:slideViewPr>
    <p:cSldViewPr snapToGrid="0">
      <p:cViewPr varScale="1">
        <p:scale>
          <a:sx n="133" d="100"/>
          <a:sy n="133" d="100"/>
        </p:scale>
        <p:origin x="1056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  <pc:docChgLst>
    <pc:chgData name="Graf Thomas, SCS-INI-NET-VNC-E2E" userId="487bc3e3-9ce7-4cdd-b7b4-8899ea88d289" providerId="ADAL" clId="{3B053312-6A65-437B-8054-1D4CEEF7F7DD}"/>
    <pc:docChg chg="modSld">
      <pc:chgData name="Graf Thomas, SCS-INI-NET-VNC-E2E" userId="487bc3e3-9ce7-4cdd-b7b4-8899ea88d289" providerId="ADAL" clId="{3B053312-6A65-437B-8054-1D4CEEF7F7DD}" dt="2025-08-12T05:57:19.892" v="0" actId="13926"/>
      <pc:docMkLst>
        <pc:docMk/>
      </pc:docMkLst>
      <pc:sldChg chg="modSp mod">
        <pc:chgData name="Graf Thomas, SCS-INI-NET-VNC-E2E" userId="487bc3e3-9ce7-4cdd-b7b4-8899ea88d289" providerId="ADAL" clId="{3B053312-6A65-437B-8054-1D4CEEF7F7DD}" dt="2025-08-12T05:57:19.892" v="0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3B053312-6A65-437B-8054-1D4CEEF7F7DD}" dt="2025-08-12T05:57:19.892" v="0" actId="13926"/>
          <ac:spMkLst>
            <pc:docMk/>
            <pc:sldMk cId="3616314567" sldId="274"/>
            <ac:spMk id="9" creationId="{A24BD4EE-319E-99D8-8524-268A6B1E7127}"/>
          </ac:spMkLst>
        </pc:spChg>
      </pc:sldChg>
    </pc:docChg>
  </pc:docChgLst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3T15:02:12.632" v="2486" actId="13926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41:32.709" v="2483" actId="1076"/>
        <pc:sldMkLst>
          <pc:docMk/>
          <pc:sldMk cId="0" sldId="272"/>
        </pc:sldMkLst>
        <pc:spChg chg="mod">
          <ac:chgData name="Graf Thomas, SCS-INI-NET-VNC-E2E" userId="487bc3e3-9ce7-4cdd-b7b4-8899ea88d289" providerId="ADAL" clId="{BFACD14B-1A44-4893-9355-11AADC92FB2D}" dt="2025-07-20T10:23:57.407" v="2008" actId="14100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BFACD14B-1A44-4893-9355-11AADC92FB2D}" dt="2025-07-20T10:15:39.555" v="1992" actId="1076"/>
          <ac:spMkLst>
            <pc:docMk/>
            <pc:sldMk cId="0" sldId="272"/>
            <ac:spMk id="5" creationId="{7AC0F6D0-09C7-5DA3-2396-EC6BDBBAFEDC}"/>
          </ac:spMkLst>
        </pc:spChg>
        <pc:spChg chg="mod">
          <ac:chgData name="Graf Thomas, SCS-INI-NET-VNC-E2E" userId="487bc3e3-9ce7-4cdd-b7b4-8899ea88d289" providerId="ADAL" clId="{BFACD14B-1A44-4893-9355-11AADC92FB2D}" dt="2025-07-20T10:38:27.032" v="2474" actId="255"/>
          <ac:spMkLst>
            <pc:docMk/>
            <pc:sldMk cId="0" sldId="272"/>
            <ac:spMk id="1652" creationId="{00000000-0000-0000-0000-000000000000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add mod">
          <ac:chgData name="Graf Thomas, SCS-INI-NET-VNC-E2E" userId="487bc3e3-9ce7-4cdd-b7b4-8899ea88d289" providerId="ADAL" clId="{BFACD14B-1A44-4893-9355-11AADC92FB2D}" dt="2025-07-20T10:41:32.709" v="2483" actId="1076"/>
          <ac:picMkLst>
            <pc:docMk/>
            <pc:sldMk cId="0" sldId="272"/>
            <ac:picMk id="7" creationId="{EAD25021-E081-7BBA-D236-73A3A45ED8C6}"/>
          </ac:picMkLst>
        </pc:picChg>
        <pc:picChg chg="del mod">
          <ac:chgData name="Graf Thomas, SCS-INI-NET-VNC-E2E" userId="487bc3e3-9ce7-4cdd-b7b4-8899ea88d289" providerId="ADAL" clId="{BFACD14B-1A44-4893-9355-11AADC92FB2D}" dt="2025-07-20T10:10:14.534" v="1887" actId="478"/>
          <ac:picMkLst>
            <pc:docMk/>
            <pc:sldMk cId="0" sldId="272"/>
            <ac:picMk id="1026" creationId="{DEF6E705-D3F7-6DDA-9161-BB00BF7C8D4D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3T15:02:12.632" v="2486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BFACD14B-1A44-4893-9355-11AADC92FB2D}" dt="2025-07-23T15:02:12.632" v="2486" actId="13926"/>
          <ac:spMkLst>
            <pc:docMk/>
            <pc:sldMk cId="3616314567" sldId="274"/>
            <ac:spMk id="9" creationId="{A24BD4EE-319E-99D8-8524-268A6B1E7127}"/>
          </ac:spMkLst>
        </pc:sp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10:24:09.924" v="2012" actId="14100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10:24:09.924" v="2012" actId="14100"/>
          <ac:spMkLst>
            <pc:docMk/>
            <pc:sldMk cId="931357574" sldId="2145706252"/>
            <ac:spMk id="6" creationId="{E2A1D90E-A8CA-A0B2-E70E-B0E1D4061159}"/>
          </ac:spMkLst>
        </pc:spChg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05.250" v="2010" actId="1410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10:24:05.250" v="2010" actId="1410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10:24:19.675" v="2015" actId="14100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10:24:19.675" v="2015" actId="14100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15.763" v="2014" actId="14100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  <pc:spChg chg="mod">
          <ac:chgData name="Graf Thomas, SCS-INI-NET-VNC-E2E" userId="487bc3e3-9ce7-4cdd-b7b4-8899ea88d289" providerId="ADAL" clId="{BFACD14B-1A44-4893-9355-11AADC92FB2D}" dt="2025-07-20T10:24:15.763" v="2014" actId="14100"/>
          <ac:spMkLst>
            <pc:docMk/>
            <pc:sldMk cId="993903472" sldId="2145706258"/>
            <ac:spMk id="9" creationId="{AFD76D37-9934-62C4-8FDC-C3D439B8C155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14:54.367" v="1990" actId="14100"/>
        <pc:sldMkLst>
          <pc:docMk/>
          <pc:sldMk cId="0" sldId="2145706259"/>
        </pc:sldMkLst>
        <pc:spChg chg="add mod">
          <ac:chgData name="Graf Thomas, SCS-INI-NET-VNC-E2E" userId="487bc3e3-9ce7-4cdd-b7b4-8899ea88d289" providerId="ADAL" clId="{BFACD14B-1A44-4893-9355-11AADC92FB2D}" dt="2025-07-20T10:14:54.367" v="1990" actId="14100"/>
          <ac:spMkLst>
            <pc:docMk/>
            <pc:sldMk cId="0" sldId="2145706259"/>
            <ac:spMk id="4" creationId="{04A05E38-320E-64D4-9873-B2E470A6B227}"/>
          </ac:spMkLst>
        </pc:spChg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10:24:24.743" v="2016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  <pc:spChg chg="mod">
          <ac:chgData name="Graf Thomas, SCS-INI-NET-VNC-E2E" userId="487bc3e3-9ce7-4cdd-b7b4-8899ea88d289" providerId="ADAL" clId="{BFACD14B-1A44-4893-9355-11AADC92FB2D}" dt="2025-07-20T10:24:24.743" v="2016" actId="14100"/>
          <ac:spMkLst>
            <pc:docMk/>
            <pc:sldMk cId="219516002" sldId="2145706262"/>
            <ac:spMk id="16" creationId="{B2E24CF3-77C0-F3B3-44FA-2F83998FDF16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10:24:29.575" v="2017" actId="14100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spChg chg="mod">
          <ac:chgData name="Graf Thomas, SCS-INI-NET-VNC-E2E" userId="487bc3e3-9ce7-4cdd-b7b4-8899ea88d289" providerId="ADAL" clId="{BFACD14B-1A44-4893-9355-11AADC92FB2D}" dt="2025-07-20T10:24:29.575" v="2017" actId="14100"/>
          <ac:spMkLst>
            <pc:docMk/>
            <pc:sldMk cId="2454559456" sldId="2145706264"/>
            <ac:spMk id="16" creationId="{B2E24CF3-77C0-F3B3-44FA-2F83998FDF16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Chg chg="delSp modSp add mod ord">
        <pc:chgData name="Graf Thomas, SCS-INI-NET-VNC-E2E" userId="487bc3e3-9ce7-4cdd-b7b4-8899ea88d289" providerId="ADAL" clId="{BFACD14B-1A44-4893-9355-11AADC92FB2D}" dt="2025-07-20T10:33:04.384" v="2383" actId="5793"/>
        <pc:sldMkLst>
          <pc:docMk/>
          <pc:sldMk cId="1666044975" sldId="2145706265"/>
        </pc:sldMkLst>
        <pc:spChg chg="mod">
          <ac:chgData name="Graf Thomas, SCS-INI-NET-VNC-E2E" userId="487bc3e3-9ce7-4cdd-b7b4-8899ea88d289" providerId="ADAL" clId="{BFACD14B-1A44-4893-9355-11AADC92FB2D}" dt="2025-07-20T10:33:04.384" v="2383" actId="5793"/>
          <ac:spMkLst>
            <pc:docMk/>
            <pc:sldMk cId="1666044975" sldId="2145706265"/>
            <ac:spMk id="2" creationId="{0553F91E-9379-F985-38A6-7899168980C3}"/>
          </ac:spMkLst>
        </pc:spChg>
        <pc:spChg chg="del">
          <ac:chgData name="Graf Thomas, SCS-INI-NET-VNC-E2E" userId="487bc3e3-9ce7-4cdd-b7b4-8899ea88d289" providerId="ADAL" clId="{BFACD14B-1A44-4893-9355-11AADC92FB2D}" dt="2025-07-20T10:16:17.496" v="2006" actId="478"/>
          <ac:spMkLst>
            <pc:docMk/>
            <pc:sldMk cId="1666044975" sldId="2145706265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BFACD14B-1A44-4893-9355-11AADC92FB2D}" dt="2025-07-20T10:32:44.728" v="2379" actId="20577"/>
          <ac:spMkLst>
            <pc:docMk/>
            <pc:sldMk cId="1666044975" sldId="2145706265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BFACD14B-1A44-4893-9355-11AADC92FB2D}" dt="2025-07-20T10:16:19.380" v="2007" actId="478"/>
          <ac:spMkLst>
            <pc:docMk/>
            <pc:sldMk cId="1666044975" sldId="2145706265"/>
            <ac:spMk id="8" creationId="{731AADF2-B8C4-FC7B-ABA7-8AA4A577904C}"/>
          </ac:spMkLst>
        </pc:spChg>
        <pc:spChg chg="mod">
          <ac:chgData name="Graf Thomas, SCS-INI-NET-VNC-E2E" userId="487bc3e3-9ce7-4cdd-b7b4-8899ea88d289" providerId="ADAL" clId="{BFACD14B-1A44-4893-9355-11AADC92FB2D}" dt="2025-07-20T10:24:01.723" v="2009" actId="14100"/>
          <ac:spMkLst>
            <pc:docMk/>
            <pc:sldMk cId="1666044975" sldId="2145706265"/>
            <ac:spMk id="9" creationId="{AFD76D37-9934-62C4-8FDC-C3D439B8C155}"/>
          </ac:spMkLst>
        </pc:sp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work-analytics.org/yp/how-to-deploy.html" TargetMode="External"/><Relationship Id="rId3" Type="http://schemas.openxmlformats.org/officeDocument/2006/relationships/hyperlink" Target="https://datatracker.ietf.org/doc/html/draft-ietf-nmop-message-broker-telemetry-messag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macct/pmacct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draft-netana-nmop-yang-anydata-validation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Relationship Id="rId14" Type="http://schemas.openxmlformats.org/officeDocument/2006/relationships/hyperlink" Target="https://datatracker.ietf.org/doc/html/rfc925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/compare/d373195f45ca551bc0e30b0c68ccd8b9a9e6f569...master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7950#section-7.10" TargetMode="External"/><Relationship Id="rId2" Type="http://schemas.openxmlformats.org/officeDocument/2006/relationships/hyperlink" Target="https://www.rfc-editor.org/rfc/rfc7951#section-5.5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etmod-rfc6991-bis-18#section-3" TargetMode="External"/><Relationship Id="rId2" Type="http://schemas.openxmlformats.org/officeDocument/2006/relationships/hyperlink" Target="https://datatracker.ietf.org/doc/html/rfc9557#section-2.2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Gauze/NetGauze/pull/213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0" y="280555"/>
            <a:ext cx="5795189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>
              <a:buClr>
                <a:srgbClr val="888888"/>
              </a:buClr>
              <a:buSzPts val="2500"/>
            </a:pPr>
            <a:r>
              <a:rPr lang="en-US" sz="2800" b="1"/>
              <a:t>Validate </a:t>
            </a:r>
            <a:r>
              <a:rPr lang="en-US" sz="2800" b="1" dirty="0"/>
              <a:t>Network </a:t>
            </a:r>
            <a:r>
              <a:rPr lang="en-US" sz="2800" b="1"/>
              <a:t>Telemetry </a:t>
            </a:r>
            <a:br>
              <a:rPr lang="en-US" sz="2800" b="1"/>
            </a:br>
            <a:r>
              <a:rPr lang="en-US" sz="2800" b="1"/>
              <a:t>Messages </a:t>
            </a:r>
            <a:r>
              <a:rPr lang="en-US" sz="2800" b="1" dirty="0"/>
              <a:t>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124 Hackathon, November 1-2nd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6" name="Picture 5" descr="A poster for a ski resort&#10;&#10;AI-generated content may be incorrect.">
            <a:extLst>
              <a:ext uri="{FF2B5EF4-FFF2-40B4-BE49-F238E27FC236}">
                <a16:creationId xmlns:a16="http://schemas.microsoft.com/office/drawing/2014/main" id="{C9774D54-2A54-A898-AA43-D5DF8859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6" y="1923423"/>
            <a:ext cx="4720431" cy="2655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from IETF 123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540001" y="1369219"/>
            <a:ext cx="5964038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Yanglint</a:t>
            </a:r>
            <a:r>
              <a:rPr lang="en-US" sz="1800" dirty="0"/>
              <a:t>, fix YANG extension's 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Pmacct</a:t>
            </a:r>
            <a:r>
              <a:rPr lang="en-US" sz="1800" dirty="0"/>
              <a:t> supporting Network Telemetry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YANG schema registry </a:t>
            </a:r>
            <a:r>
              <a:rPr lang="en-US" sz="1800" dirty="0"/>
              <a:t>supporting YANG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NetGauze</a:t>
            </a:r>
            <a:r>
              <a:rPr lang="en-US" sz="1800" dirty="0"/>
              <a:t> supporting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netconf &lt;get&gt; to obtain YANG library content,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validation for YANG-Push notifications,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742E176-D0C6-F811-0081-9C9D8BFAF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360398"/>
            <a:ext cx="411152" cy="411152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CE877FA-398D-39C9-9869-A9E30AD2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817086"/>
            <a:ext cx="411152" cy="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8F82-5D2F-BC90-43F9-81651D86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7DDB-21B5-67D8-ADB5-503A3599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for IETF 125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2B84D-0952-8FD4-2C86-DD67CE4D80B5}"/>
              </a:ext>
            </a:extLst>
          </p:cNvPr>
          <p:cNvSpPr txBox="1">
            <a:spLocks/>
          </p:cNvSpPr>
          <p:nvPr/>
        </p:nvSpPr>
        <p:spPr>
          <a:xfrm>
            <a:off x="540000" y="1369219"/>
            <a:ext cx="7321110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2"/>
              </a:rPr>
              <a:t>Yanglint</a:t>
            </a:r>
            <a:r>
              <a:rPr lang="en-US" sz="1700" dirty="0"/>
              <a:t>, misses </a:t>
            </a:r>
            <a:r>
              <a:rPr lang="en-US" sz="1700" dirty="0" err="1"/>
              <a:t>anydata</a:t>
            </a:r>
            <a:r>
              <a:rPr lang="en-US" sz="1700" dirty="0"/>
              <a:t> validation support within YANG structures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collection-timestamp to be typedef date-and-time compliant.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encoding value to include </a:t>
            </a:r>
            <a:r>
              <a:rPr lang="en-US" sz="1700" dirty="0" err="1"/>
              <a:t>ietf</a:t>
            </a:r>
            <a:r>
              <a:rPr lang="en-US" sz="1700" dirty="0"/>
              <a:t>-subscribed-notifications namespace in JSON encoding.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network-operator-metadata/labels/</a:t>
            </a:r>
            <a:r>
              <a:rPr lang="en-US" sz="1700" dirty="0" err="1"/>
              <a:t>anydata</a:t>
            </a:r>
            <a:r>
              <a:rPr lang="en-US" sz="1700" dirty="0"/>
              <a:t>-values </a:t>
            </a:r>
            <a:r>
              <a:rPr lang="en-US" sz="1700" dirty="0" err="1"/>
              <a:t>anydata</a:t>
            </a:r>
            <a:r>
              <a:rPr lang="en-US" sz="1700" dirty="0"/>
              <a:t> statement to be valid I-JSON.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hlinkClick r:id="rId4"/>
              </a:rPr>
              <a:t>YANG schema registry </a:t>
            </a:r>
            <a:r>
              <a:rPr lang="en-US" sz="1700" dirty="0"/>
              <a:t>supporting YANG features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5"/>
              </a:rPr>
              <a:t>NetGauze</a:t>
            </a:r>
            <a:r>
              <a:rPr lang="en-US" sz="1700" dirty="0"/>
              <a:t> supporting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netconf &lt;get&gt; to obtain YANG library content,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YANG validation for YANG-Push notifications,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706BA-8C31-6027-6A59-19A61A4E92F4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1C530-AF29-FCB1-1AC4-4CF6DC96BEA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4278CCB4-5174-944F-86E2-7562992D42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red and white label&#10;&#10;AI-generated content may be incorrect.">
            <a:extLst>
              <a:ext uri="{FF2B5EF4-FFF2-40B4-BE49-F238E27FC236}">
                <a16:creationId xmlns:a16="http://schemas.microsoft.com/office/drawing/2014/main" id="{D6A51301-02C8-F734-5729-81A7637F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1369219"/>
            <a:ext cx="373946" cy="373946"/>
          </a:xfrm>
          <a:prstGeom prst="rect">
            <a:avLst/>
          </a:prstGeom>
        </p:spPr>
      </p:pic>
      <p:pic>
        <p:nvPicPr>
          <p:cNvPr id="18" name="Picture 17" descr="A red and white label&#10;&#10;AI-generated content may be incorrect.">
            <a:extLst>
              <a:ext uri="{FF2B5EF4-FFF2-40B4-BE49-F238E27FC236}">
                <a16:creationId xmlns:a16="http://schemas.microsoft.com/office/drawing/2014/main" id="{E41AB9A3-38F4-32EE-7468-75BD0497C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1794575"/>
            <a:ext cx="373946" cy="373946"/>
          </a:xfrm>
          <a:prstGeom prst="rect">
            <a:avLst/>
          </a:prstGeom>
        </p:spPr>
      </p:pic>
      <p:pic>
        <p:nvPicPr>
          <p:cNvPr id="19" name="Picture 18" descr="A red and white label&#10;&#10;AI-generated content may be incorrect.">
            <a:extLst>
              <a:ext uri="{FF2B5EF4-FFF2-40B4-BE49-F238E27FC236}">
                <a16:creationId xmlns:a16="http://schemas.microsoft.com/office/drawing/2014/main" id="{B975FB97-BD39-DD63-975E-369C4C42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2232302"/>
            <a:ext cx="373946" cy="373946"/>
          </a:xfrm>
          <a:prstGeom prst="rect">
            <a:avLst/>
          </a:prstGeom>
        </p:spPr>
      </p:pic>
      <p:pic>
        <p:nvPicPr>
          <p:cNvPr id="20" name="Picture 19" descr="A red and white label&#10;&#10;AI-generated content may be incorrect.">
            <a:extLst>
              <a:ext uri="{FF2B5EF4-FFF2-40B4-BE49-F238E27FC236}">
                <a16:creationId xmlns:a16="http://schemas.microsoft.com/office/drawing/2014/main" id="{5F2B40AA-335A-149E-9EAF-DE0240AF3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2788007"/>
            <a:ext cx="373946" cy="3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1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dirty="0"/>
              <a:t>Thanks to…</a:t>
            </a:r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4020207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Paolo Lucente – </a:t>
            </a:r>
            <a:r>
              <a:rPr lang="en-US" sz="1800" dirty="0" err="1"/>
              <a:t>Pmacct</a:t>
            </a:r>
            <a:endParaRPr lang="en-US" sz="18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Maxence Younsi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Reshad Rahman - Equinix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Dan Voyer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Nils Warnke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Benoit Claise - Everything OPS SRL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Yannick Buchs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Ahmed Elhassany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Thomas Graf – Swisscom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3821446" y="3411592"/>
            <a:ext cx="4342134" cy="134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en-US" sz="2000" b="1" dirty="0">
                <a:solidFill>
                  <a:schemeClr val="tx1"/>
                </a:solidFill>
              </a:rPr>
              <a:t>Want to </a:t>
            </a:r>
            <a:r>
              <a:rPr lang="en-US" sz="2000" b="1" dirty="0" err="1">
                <a:solidFill>
                  <a:schemeClr val="tx1"/>
                </a:solidFill>
              </a:rPr>
              <a:t>to</a:t>
            </a:r>
            <a:r>
              <a:rPr lang="en-US" sz="2000" b="1" dirty="0">
                <a:solidFill>
                  <a:schemeClr val="tx1"/>
                </a:solidFill>
              </a:rPr>
              <a:t> know more than join us at…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Monday </a:t>
            </a:r>
            <a:r>
              <a:rPr lang="en-US" sz="1300" dirty="0"/>
              <a:t>14:30-16:30 at Viger for Message Broker, Telemetry Message and Message Key.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Wednesday 14:30 – 15:30 </a:t>
            </a:r>
            <a:r>
              <a:rPr lang="en-US" sz="1300" dirty="0"/>
              <a:t>at Agora for more on Telemetry Message integration and validation.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NETMOD on </a:t>
            </a:r>
            <a:r>
              <a:rPr lang="en-US" sz="1300" b="1" dirty="0"/>
              <a:t>Friday 09:30 – 11:00 </a:t>
            </a:r>
            <a:r>
              <a:rPr lang="en-US" sz="1300" dirty="0"/>
              <a:t>at Van Horne for more on YANG </a:t>
            </a:r>
            <a:r>
              <a:rPr lang="en-US" sz="1300" dirty="0" err="1"/>
              <a:t>anydata</a:t>
            </a:r>
            <a:r>
              <a:rPr lang="en-US" sz="1300" dirty="0"/>
              <a:t> validation.</a:t>
            </a:r>
          </a:p>
        </p:txBody>
      </p:sp>
      <p:pic>
        <p:nvPicPr>
          <p:cNvPr id="8" name="Picture 7" descr="A group of people standing in a circle&#10;&#10;AI-generated content may be incorrect.">
            <a:extLst>
              <a:ext uri="{FF2B5EF4-FFF2-40B4-BE49-F238E27FC236}">
                <a16:creationId xmlns:a16="http://schemas.microsoft.com/office/drawing/2014/main" id="{70C48940-216F-B2D2-4B62-F0909FCCE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31" y="284819"/>
            <a:ext cx="3858904" cy="28941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/>
              <a:t>Message Broker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  <a:r>
              <a:rPr lang="en-US" sz="1200" dirty="0">
                <a:highlight>
                  <a:srgbClr val="FFFF00"/>
                </a:highlight>
              </a:rPr>
              <a:t> against YANG schema with </a:t>
            </a:r>
            <a:r>
              <a:rPr lang="en-US" sz="1200" dirty="0" err="1">
                <a:highlight>
                  <a:srgbClr val="FFFF00"/>
                </a:highlight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YANG-Push Receiver – </a:t>
            </a: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Netgauze</a:t>
            </a:r>
            <a:endParaRPr lang="en" sz="1200" dirty="0">
              <a:highlight>
                <a:srgbClr val="FFFF00"/>
              </a:highlight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de-CH" sz="1200" dirty="0">
                <a:highlight>
                  <a:srgbClr val="FFFF00"/>
                </a:highlight>
              </a:rPr>
              <a:t>YANG-Push Receiver – </a:t>
            </a:r>
            <a:r>
              <a:rPr lang="de-CH" sz="1200" dirty="0">
                <a:highlight>
                  <a:srgbClr val="FFFF00"/>
                </a:highlight>
                <a:hlinkClick r:id="rId6"/>
              </a:rPr>
              <a:t>Pmacct</a:t>
            </a:r>
            <a:endParaRPr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8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974678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None/>
            </a:pPr>
            <a:r>
              <a:rPr lang="en-US" sz="1400" b="1" dirty="0"/>
              <a:t>Telemetry Message Test </a:t>
            </a:r>
            <a:r>
              <a:rPr lang="en" sz="1400" b="1" dirty="0"/>
              <a:t>Result Repository</a:t>
            </a:r>
            <a:endParaRPr lang="en-US" sz="1400" b="1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https://github.com/network-analytics/ietf-network-analytics-document-status/tree/main/124/Hackathon </a:t>
            </a: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 err="1">
                <a:solidFill>
                  <a:srgbClr val="FF0000"/>
                </a:solidFill>
              </a:rPr>
              <a:t>Pmtelemetryd</a:t>
            </a:r>
            <a:r>
              <a:rPr lang="en-US" sz="1200" dirty="0">
                <a:solidFill>
                  <a:srgbClr val="FF0000"/>
                </a:solidFill>
              </a:rPr>
              <a:t> configuration and JSON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telemetry messages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schemas for validation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00" y="1257127"/>
            <a:ext cx="4190400" cy="113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63C44-BC82-EEDF-2023-9DDB3D2E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037" y="2310388"/>
            <a:ext cx="2741826" cy="2664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 for Datastore Updates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UDP-based Transport for Configured Subscriptions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Distributed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Extensible YANG Model for YANG-Push Notifications</a:t>
            </a:r>
            <a:br>
              <a:rPr lang="en" sz="1000" dirty="0"/>
            </a:br>
            <a:r>
              <a:rPr lang="de-CH" sz="10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0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Support of Versioning in YANG Notifications Subscription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Modules Describing Capabilities for Systems and </a:t>
            </a:r>
            <a:br>
              <a:rPr lang="en-US" sz="1000" dirty="0"/>
            </a:br>
            <a:r>
              <a:rPr lang="en-US" sz="1000" dirty="0"/>
              <a:t>Datastore Update Notifications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RFC 9196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Notification Transport Capabilities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draft-</a:t>
            </a:r>
            <a:r>
              <a:rPr lang="en-US" sz="1000" dirty="0" err="1">
                <a:hlinkClick r:id="rId10"/>
              </a:rPr>
              <a:t>ietf</a:t>
            </a:r>
            <a:r>
              <a:rPr lang="en-US" sz="1000" dirty="0">
                <a:hlinkClick r:id="rId10"/>
              </a:rPr>
              <a:t>-netconf-</a:t>
            </a:r>
            <a:r>
              <a:rPr lang="en-US" sz="1000" dirty="0" err="1">
                <a:hlinkClick r:id="rId10"/>
              </a:rPr>
              <a:t>yp</a:t>
            </a:r>
            <a:r>
              <a:rPr lang="en-US" sz="1000" dirty="0">
                <a:hlinkClick r:id="rId10"/>
              </a:rPr>
              <a:t>-transport-capabilities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YANG 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Augmented-by Addition into the IETF-YANG-Library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0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>
                <a:highlight>
                  <a:srgbClr val="FFFF00"/>
                </a:highlight>
              </a:rPr>
              <a:t>Validating </a:t>
            </a:r>
            <a:r>
              <a:rPr lang="en-US" sz="1000" dirty="0" err="1">
                <a:highlight>
                  <a:srgbClr val="FFFF00"/>
                </a:highlight>
              </a:rPr>
              <a:t>anydata</a:t>
            </a:r>
            <a:r>
              <a:rPr lang="en-US" sz="1000" dirty="0">
                <a:highlight>
                  <a:srgbClr val="FFFF00"/>
                </a:highlight>
              </a:rPr>
              <a:t> in YANG Library context</a:t>
            </a:r>
            <a:br>
              <a:rPr lang="en-US" sz="1000" dirty="0">
                <a:highlight>
                  <a:srgbClr val="FFFF00"/>
                </a:highlight>
              </a:rPr>
            </a:br>
            <a:r>
              <a:rPr lang="en-US" sz="1000" dirty="0">
                <a:highlight>
                  <a:srgbClr val="FFFF00"/>
                </a:highlight>
                <a:hlinkClick r:id="rId13"/>
              </a:rPr>
              <a:t>draft-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netana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nmop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-yang-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anydata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-validation</a:t>
            </a:r>
            <a:endParaRPr lang="en-US" sz="1000" dirty="0">
              <a:highlight>
                <a:srgbClr val="FFFF00"/>
              </a:highlight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/>
              <a:t>Encoding of Data Modeled with YANG in the CBOR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</a:rPr>
              <a:t>RFC </a:t>
            </a:r>
            <a:r>
              <a:rPr lang="en" sz="1000" u="sng" dirty="0">
                <a:solidFill>
                  <a:schemeClr val="hlink"/>
                </a:solidFill>
                <a:hlinkClick r:id="rId14"/>
              </a:rPr>
              <a:t>9254</a:t>
            </a:r>
            <a:endParaRPr lang="en" sz="10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l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draft-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ietf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nmop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telemetry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netana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-message-broker-message-</a:t>
            </a:r>
            <a:r>
              <a:rPr lang="de-CH" sz="1400" dirty="0" err="1">
                <a:solidFill>
                  <a:srgbClr val="AEABAB"/>
                </a:solidFill>
              </a:rPr>
              <a:t>key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66962" y="162200"/>
            <a:ext cx="4087895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Schema ID        |  ^ (3)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                 |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                       (4) Discover |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 Schema |  | Start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Stream        |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Catalog       |            and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Schemas |  | 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5E9C-C7C7-F729-0483-D9478435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4BB67F-CE3F-3A1A-AA9A-3C0ACF081F60}"/>
              </a:ext>
            </a:extLst>
          </p:cNvPr>
          <p:cNvSpPr txBox="1"/>
          <p:nvPr/>
        </p:nvSpPr>
        <p:spPr>
          <a:xfrm>
            <a:off x="457199" y="1012501"/>
            <a:ext cx="81306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-devel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yp210-subscription-started2.json -f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-k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45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"2025-01-01T01:00:30+01:00",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pmacct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"1.7.10-git",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"20251029-0 (7c22e2cf)"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"1"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"2025-01-01T00:00:30+00:00"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FD565-693D-5962-979B-0127EC5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80DBAB-B48B-4BFF-F01D-E6CEAF5C6B7F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Pmacct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124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59D03-D7E2-7DE2-CAE6-B47885CED18A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D988B-5EAA-3E9F-F4E3-11D526072CA8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E8EC78B-79F7-429C-67D5-49C7388D2E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87FE3-E227-39B5-2FF1-A7CE4CC3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  <p:pic>
        <p:nvPicPr>
          <p:cNvPr id="7" name="Picture 6" descr="A red heart with white background&#10;&#10;AI-generated content may be incorrect.">
            <a:extLst>
              <a:ext uri="{FF2B5EF4-FFF2-40B4-BE49-F238E27FC236}">
                <a16:creationId xmlns:a16="http://schemas.microsoft.com/office/drawing/2014/main" id="{83933E6B-879F-C7A5-0DD8-E480E69C3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47" y="1446140"/>
            <a:ext cx="485372" cy="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8919-EA3C-E1AA-EF36-6D15B3A5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2AFB-A5C4-470B-C383-298E1115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 err="1"/>
              <a:t>Anydata</a:t>
            </a:r>
            <a:r>
              <a:rPr lang="en-US" sz="3600" dirty="0"/>
              <a:t> to be valid I-JSON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3C659-A856-4A86-2C18-1BEF785D923A}"/>
              </a:ext>
            </a:extLst>
          </p:cNvPr>
          <p:cNvSpPr txBox="1">
            <a:spLocks/>
          </p:cNvSpPr>
          <p:nvPr/>
        </p:nvSpPr>
        <p:spPr>
          <a:xfrm>
            <a:off x="3035094" y="3174027"/>
            <a:ext cx="4791897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5.5 of RFC 7951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that an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data node needs to be a valid I-JSON.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-values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node contains the value "3" instead,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yanglint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failing YANG validation. 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C6074-1791-7A06-72BD-5D7C86491E60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774EF-627B-FC52-4EF8-B94488AC1E3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D6F2CC8F-0888-6B73-DF7B-6E2CFB094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9682-E124-77FA-4E70-0155C40A97D3}"/>
              </a:ext>
            </a:extLst>
          </p:cNvPr>
          <p:cNvSpPr txBox="1"/>
          <p:nvPr/>
        </p:nvSpPr>
        <p:spPr>
          <a:xfrm>
            <a:off x="457200" y="1336501"/>
            <a:ext cx="77364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JSON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represented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/network-operator-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'])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41)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"yp210-subscription-started.json".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74BAD-F5F7-4D39-F603-CF721B4A1D94}"/>
              </a:ext>
            </a:extLst>
          </p:cNvPr>
          <p:cNvSpPr txBox="1"/>
          <p:nvPr/>
        </p:nvSpPr>
        <p:spPr>
          <a:xfrm>
            <a:off x="457200" y="3225600"/>
            <a:ext cx="2577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"network-operator-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</p:spTree>
    <p:extLst>
      <p:ext uri="{BB962C8B-B14F-4D97-AF65-F5344CB8AC3E}">
        <p14:creationId xmlns:p14="http://schemas.microsoft.com/office/powerpoint/2010/main" val="60072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2928-AA12-F215-F217-9D7E4F91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0FCDB5-8FF6-0464-63FC-514D6C91DD7D}"/>
              </a:ext>
            </a:extLst>
          </p:cNvPr>
          <p:cNvSpPr txBox="1"/>
          <p:nvPr/>
        </p:nvSpPr>
        <p:spPr>
          <a:xfrm>
            <a:off x="457200" y="1336501"/>
            <a:ext cx="77364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yp210-subscription-started1.json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date-and-time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date-and-time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". (/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51)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"yp210-subscription-started1.json".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C814-EC11-FA74-399A-D62ED6BB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7970293" cy="857251"/>
          </a:xfrm>
        </p:spPr>
        <p:txBody>
          <a:bodyPr>
            <a:normAutofit fontScale="90000"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/>
              <a:t>Typedef date-and-time Compliance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B145FE-C285-72B6-DAF5-423A6418ABF3}"/>
              </a:ext>
            </a:extLst>
          </p:cNvPr>
          <p:cNvSpPr txBox="1">
            <a:spLocks/>
          </p:cNvSpPr>
          <p:nvPr/>
        </p:nvSpPr>
        <p:spPr>
          <a:xfrm>
            <a:off x="4433642" y="2391665"/>
            <a:ext cx="3664424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2.2 of RFC 9557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IETF updated RFC 3339 on timestamping semantics.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draft-ietf-netmod-rfc6991-bis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mirrors this in typedef date-and-time.</a:t>
            </a:r>
          </a:p>
          <a:p>
            <a:pPr marL="171450" indent="-171450">
              <a:spcBef>
                <a:spcPts val="300"/>
              </a:spcBef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Pmacct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needs to update collection-timestamp value to match typedef date-and-time schema.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F5715-1A7F-4DCD-F6F9-6D961679374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53508-E43B-BD00-911B-79B4F8D9E56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65310D-DFBB-D03C-3A67-5FF0858AA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0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044C-7104-B783-2D79-DA6FAAF3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D36014-BEEF-0763-5EB9-1FD0C2109D73}"/>
              </a:ext>
            </a:extLst>
          </p:cNvPr>
          <p:cNvSpPr txBox="1"/>
          <p:nvPr/>
        </p:nvSpPr>
        <p:spPr>
          <a:xfrm>
            <a:off x="457200" y="1336501"/>
            <a:ext cx="7736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ietf-yp-observation.yang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-modules/Cisco-IOS-XR-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yp210-push-update1.json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identityref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-message".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1333)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"yp210-push-update1.json".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01A9-799F-226C-5160-45B69124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7970293" cy="857251"/>
          </a:xfrm>
        </p:spPr>
        <p:txBody>
          <a:bodyPr>
            <a:normAutofit fontScale="90000"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/>
              <a:t>Encoding value Namespace missing</a:t>
            </a:r>
            <a:endParaRPr lang="en-US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CBD4D-558D-EC6B-6551-51F0AA3495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76C59-914C-0548-416B-C6D364A80019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61321985-3FF2-08DC-4CA9-A481F14DA8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D4A61-DA5C-37AB-0732-6FE71E44EA22}"/>
              </a:ext>
            </a:extLst>
          </p:cNvPr>
          <p:cNvSpPr txBox="1"/>
          <p:nvPr/>
        </p:nvSpPr>
        <p:spPr>
          <a:xfrm>
            <a:off x="509911" y="3309508"/>
            <a:ext cx="4589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187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BE92-0129-C2F9-3085-F3688C5C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60B36C-C63D-257B-ED97-761C7C1E11D9}"/>
              </a:ext>
            </a:extLst>
          </p:cNvPr>
          <p:cNvSpPr txBox="1"/>
          <p:nvPr/>
        </p:nvSpPr>
        <p:spPr>
          <a:xfrm>
            <a:off x="457200" y="1012501"/>
            <a:ext cx="77364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yp210-subscription-started4.json -f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"2025-07-18T11:50:49.505+02:00",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"2025-07-18T11:50:49.503566119+02:00",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"203.0.113.91",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-filter":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"2025-01-01T01:00:30+01:00"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-content-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"netgauze-yang-push@ietf-col-left01",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NetGauze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"0.7.0 (cba5eb90)",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"release",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"8.10",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-type":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Hat Enterprise Linux"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9999-21DF-56C5-4F32-C036BEDA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NetGauze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C817-14BE-A8EE-B11C-7780AA42E2B1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Netgauze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123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E66F6-D949-467B-6CEB-E72851AE397B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74E94-7BEE-651F-90C1-1AD3A6FCCB33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B5164B2-CD91-3A16-2C57-F5A6FFC3E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D7338-72F4-059E-05DC-87BC136B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59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2456</Words>
  <Application>Microsoft Office PowerPoint</Application>
  <PresentationFormat>On-screen Show (16:9)</PresentationFormat>
  <Paragraphs>319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Courier New</vt:lpstr>
      <vt:lpstr>Arial</vt:lpstr>
      <vt:lpstr>Times New Roman</vt:lpstr>
      <vt:lpstr>Noto Sans Symbols</vt:lpstr>
      <vt:lpstr>Simple Light</vt:lpstr>
      <vt:lpstr>Office Theme</vt:lpstr>
      <vt:lpstr>Validate Network Telemetry  Messages Implementations IETF 124 Hackathon, November 1-2nd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 draft-netana-nmop-yang-message-broker-message-key</vt:lpstr>
      <vt:lpstr>Pmacct – Telemetry Message Support</vt:lpstr>
      <vt:lpstr>Pmacct – Anydata to be valid I-JSON</vt:lpstr>
      <vt:lpstr>Pmacct – Typedef date-and-time Compliance</vt:lpstr>
      <vt:lpstr>Pmacct – Encoding value Namespace missing</vt:lpstr>
      <vt:lpstr>NetGauze – Telemetry Message Support</vt:lpstr>
      <vt:lpstr>Next Steps from IETF 123 Hackathon…</vt:lpstr>
      <vt:lpstr>Next Steps for IETF 125 Hackathon…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24</cp:revision>
  <dcterms:modified xsi:type="dcterms:W3CDTF">2025-11-02T18:54:03Z</dcterms:modified>
</cp:coreProperties>
</file>